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7"/>
  </p:notesMasterIdLst>
  <p:handoutMasterIdLst>
    <p:handoutMasterId r:id="rId4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288" r:id="rId42"/>
    <p:sldId id="289" r:id="rId43"/>
    <p:sldId id="320" r:id="rId44"/>
    <p:sldId id="274" r:id="rId45"/>
    <p:sldId id="329" r:id="rId4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6" d="100"/>
          <a:sy n="66" d="100"/>
        </p:scale>
        <p:origin x="10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Omkar Santosh Sugave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7 Jan 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IN" sz="1600" dirty="0"/>
              <a:t>Key Phrases for the Process</a:t>
            </a:r>
          </a:p>
          <a:p>
            <a:pPr>
              <a:buFont typeface="+mj-lt"/>
              <a:buAutoNum type="arabicPeriod"/>
            </a:pPr>
            <a:r>
              <a:rPr lang="en-IN" sz="1600" dirty="0"/>
              <a:t>Data Cleaning</a:t>
            </a:r>
          </a:p>
          <a:p>
            <a:pPr>
              <a:buFont typeface="+mj-lt"/>
              <a:buAutoNum type="arabicPeriod"/>
            </a:pPr>
            <a:r>
              <a:rPr lang="en-IN" sz="1600" dirty="0"/>
              <a:t>Data Transformation</a:t>
            </a:r>
          </a:p>
          <a:p>
            <a:pPr>
              <a:buFont typeface="+mj-lt"/>
              <a:buAutoNum type="arabicPeriod"/>
            </a:pPr>
            <a:r>
              <a:rPr lang="en-IN" sz="1600" dirty="0"/>
              <a:t>Data Integration</a:t>
            </a:r>
          </a:p>
          <a:p>
            <a:pPr>
              <a:buFont typeface="+mj-lt"/>
              <a:buAutoNum type="arabicPeriod"/>
            </a:pPr>
            <a:r>
              <a:rPr lang="en-IN" sz="1600" dirty="0"/>
              <a:t>Data Enrichment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AA353-09BE-78EA-EE6F-9262AC37BBFC}"/>
              </a:ext>
            </a:extLst>
          </p:cNvPr>
          <p:cNvSpPr txBox="1"/>
          <p:nvPr/>
        </p:nvSpPr>
        <p:spPr>
          <a:xfrm>
            <a:off x="6686518" y="1946366"/>
            <a:ext cx="550548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Start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Load Data (CSV, JSON, API, etc.)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Check Data Quality → Identify Missing or Invalid Values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Clean Data → Handle Missing Values, Remove Duplicates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Transform Data → Filter, Normalize, Aggregate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Integrate Data → Merge, Join Datasets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Enrich Data → Add Calculated Fields, Feature Extraction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Save Processed Data (CSV, Database)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7E7151-07D3-17BC-0000-3CA9B11A9D17}"/>
              </a:ext>
            </a:extLst>
          </p:cNvPr>
          <p:cNvSpPr/>
          <p:nvPr/>
        </p:nvSpPr>
        <p:spPr>
          <a:xfrm>
            <a:off x="6558326" y="1340838"/>
            <a:ext cx="3187337" cy="605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Various charts are been used in previous modal for showcasing various trends and result of various operation such as</a:t>
            </a:r>
          </a:p>
          <a:p>
            <a:r>
              <a:rPr lang="en-US" dirty="0"/>
              <a:t>Scatter graph was use for two rows namely </a:t>
            </a:r>
            <a:r>
              <a:rPr lang="en-US" dirty="0" err="1"/>
              <a:t>flicket</a:t>
            </a:r>
            <a:r>
              <a:rPr lang="en-US" dirty="0"/>
              <a:t> ticket and rocket to get trend of the quantity at particular time.</a:t>
            </a:r>
          </a:p>
          <a:p>
            <a:r>
              <a:rPr lang="en-US" dirty="0"/>
              <a:t>Bar graph were used to show case the various rocket and its success over time </a:t>
            </a:r>
          </a:p>
          <a:p>
            <a:r>
              <a:rPr lang="en-US" dirty="0"/>
              <a:t>Similarly line graph was also used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F7741FF-16AC-DE47-EDDC-E956A9ADA32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69938" y="1912448"/>
            <a:ext cx="8609193" cy="413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Retrieval: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* FROM </a:t>
            </a:r>
            <a:r>
              <a:rPr kumimoji="0" lang="en-US" alt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Fetched all rows from the table.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column1, column2 FROM </a:t>
            </a:r>
            <a:r>
              <a:rPr kumimoji="0" lang="en-US" alt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Retrieved specific columns.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Filtering: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* FROM </a:t>
            </a:r>
            <a:r>
              <a:rPr kumimoji="0" lang="en-US" alt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WHERE condition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Filtered rows based on conditions.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operators like 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LIKE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BETWEEN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Aggregation: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column, COUNT(*) FROM </a:t>
            </a:r>
            <a:r>
              <a:rPr kumimoji="0" lang="en-US" alt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GROUP BY column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Counted rows grouped by a column.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AVG(column) FROM </a:t>
            </a:r>
            <a:r>
              <a:rPr kumimoji="0" lang="en-US" alt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Calculated average values.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SUM(column) FROM </a:t>
            </a:r>
            <a:r>
              <a:rPr kumimoji="0" lang="en-US" alt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Summed up values.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Sorting and Limiting: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* FROM </a:t>
            </a:r>
            <a:r>
              <a:rPr kumimoji="0" lang="en-US" alt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ORDER BY column ASC/DESC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Sorted data.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* FROM </a:t>
            </a:r>
            <a:r>
              <a:rPr kumimoji="0" lang="en-US" alt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LIMIT n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Retrieved the top 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rows.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Joins: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* FROM table1 JOIN table2 ON table1.column = table2.column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Combined data from multiple tables.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Modification: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INSERT INTO </a:t>
            </a:r>
            <a:r>
              <a:rPr kumimoji="0" lang="en-US" alt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(columns) VALUES (values)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Inserted new rows.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UPDATE </a:t>
            </a:r>
            <a:r>
              <a:rPr kumimoji="0" lang="en-US" altLang="en-US" sz="1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SET column = value WHERE condition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Updated existing rows.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034AB9D-662F-AB48-9C9E-9891CA860ED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838200" y="1874838"/>
            <a:ext cx="1051560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Markers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pinpoint locations and provide detailed, clickable information for better user interactivity.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Circles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illustrate spatial coverage or impact zones around a point of interest.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Circle Markers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aesthetically enhanced location markers.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Polylines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map routes, boundaries, or connections between locations for better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Polygons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demarcate and analyze specific regions or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Choropleth Layer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analyze and communicate spatial patterns or variations in data 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BB9F9B-B808-C20D-E6C7-4DCA4305B68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69938" y="1825625"/>
            <a:ext cx="9745662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Plots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provide a comprehensive view of the data, catering to different analysis needs: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and bar charts for trends and comparisons.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charts and histograms for composition and distribution.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plots and heatmaps for relationships and intensities.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Interactions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empower users with dynamic exploration capabilities: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Filters and sliders for customizing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Tooltips and clickable elements for detailed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 features for efficient data navigation.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32705D1-E10D-9BA1-69FB-121C994ED5E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222070" y="1164232"/>
            <a:ext cx="623098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Preparation: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Collected and cleaned data: Handled missing values, duplicates.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engineering: Created new features, scaled data, and performed encoding.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Split dataset: Divided into training and testing sets.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Building: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Chose algorithms: Tried models like Logistic Regression, Decision Tree, Random Forest, etc.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libraries: Leveraged </a:t>
            </a:r>
            <a:r>
              <a:rPr kumimoji="0" lang="en-US" alt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scikit-learn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implementation.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Evaluation: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Metrics: Evaluated using accuracy, precision, recall, F1 score, and ROC-AUC.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Cross-validation: Ensured stability by splitting training data into folds.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Improvement: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Hyperparameter tuning: Performed Grid Search or Random Search.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selection: Removed irrelevant features to reduce noise.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Resampling: Addressed class imbalance using techniques like SMOTE.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Model Selection: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Compared metrics: Selected the model with the highest performance across evaluation metrics.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Validated: Ensured generalizability with unseen test data.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57E02-4BA9-BE5C-2356-AEFA88F76ED8}"/>
              </a:ext>
            </a:extLst>
          </p:cNvPr>
          <p:cNvSpPr txBox="1"/>
          <p:nvPr/>
        </p:nvSpPr>
        <p:spPr>
          <a:xfrm>
            <a:off x="6979921" y="2087561"/>
            <a:ext cx="49900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[Start]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[Data Preparation] → [Feature Engineering] → [Split Data]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[Build Models] → [Evaluate Using Metrics] → [Tune Hyperparameters]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[Compare Models] → [Select Best Model]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[Validate on Test Data]</a:t>
            </a:r>
          </a:p>
          <a:p>
            <a:r>
              <a:rPr lang="en-IN" dirty="0"/>
              <a:t>   ↓</a:t>
            </a:r>
          </a:p>
          <a:p>
            <a:r>
              <a:rPr lang="en-IN" dirty="0"/>
              <a:t>[End]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BF376-AE7A-967E-D5F7-E3C815914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" y="1722178"/>
            <a:ext cx="10179368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DD000-725B-3A1F-4A91-5AEB333F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474211"/>
            <a:ext cx="776478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B9B6F-FA81-1B85-852B-7423B480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" y="1268520"/>
            <a:ext cx="95726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12383-A1A4-6135-761F-9FE01E7B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22" y="1808612"/>
            <a:ext cx="8107289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0447F-EA5C-F8AC-B20A-A35A18469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2623"/>
            <a:ext cx="8131101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9E22D-C1B2-B730-42D8-8F00AF134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17036"/>
            <a:ext cx="9331251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dirty="0"/>
              <a:t>The unique launch sites in the dataset 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Cape Canaveral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Vandenberg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Kennedy Space Center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Boca Chica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44A6-BBDC-E169-BAB2-604CF34E1537}"/>
              </a:ext>
            </a:extLst>
          </p:cNvPr>
          <p:cNvSpPr txBox="1"/>
          <p:nvPr/>
        </p:nvSpPr>
        <p:spPr>
          <a:xfrm>
            <a:off x="6812280" y="76504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fg</a:t>
            </a:r>
            <a:endParaRPr lang="en-IN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713BAAB-8375-8480-093A-3B2CD3FE0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80" y="4140072"/>
            <a:ext cx="815178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DISTINCT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This is used to retrieve unique values from the specified column, in this case,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Launch Site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FROM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spacex_data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Refers to the table or dataset containing SpaceX launch information.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query will return a list of all unique launch sites, ensuring that no duplicate site names are included.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2B4C1-C712-7867-CC92-83036AFF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461813"/>
            <a:ext cx="958652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7DC359-E9E4-64B2-9FA5-8C4ADACFC9B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2967DA-FA66-4731-1993-E0864FA3198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A8E71D-11F3-0BEF-523D-F336E4F57CE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EE32FB6-12BF-5889-550A-E1983FE274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581801-C601-4C78-0C6E-3A933D79E4E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00989D-BAE8-AF86-259C-44312AA7EE9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663F61-6B56-5254-631B-6573595D94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5865E4B-C0CC-A686-AF35-53D8DAE7B6C9}"/>
              </a:ext>
            </a:extLst>
          </p:cNvPr>
          <p:cNvSpPr txBox="1">
            <a:spLocks/>
          </p:cNvSpPr>
          <p:nvPr/>
        </p:nvSpPr>
        <p:spPr>
          <a:xfrm>
            <a:off x="922410" y="19780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469E7E-CCAB-0E78-3E02-6EE7719E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68" y="1502929"/>
            <a:ext cx="5017932" cy="26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Folium Map 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sites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7C23D-A3D3-A7E5-775E-C8685A840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36" y="2562454"/>
            <a:ext cx="7897327" cy="194708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D5BF4EF3-7841-B712-E443-061CE90DB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7"/>
            <a:ext cx="184731" cy="369332"/>
          </a:xfrm>
          <a:prstGeom prst="rect">
            <a:avLst/>
          </a:prstGeom>
          <a:solidFill>
            <a:srgbClr val="0A00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0FF44F0-931F-5961-938A-30CDB6851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736" y="53797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map showing the different SpaceX launch sites.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site will have a marker with details that appear when you click the marker.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Optionally, a circle can highlight the launch area.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C4B12-9ADD-7EFE-D457-25C1A2D5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7" y="2342520"/>
            <a:ext cx="1037417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Proximities near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94403-8A70-CED0-0CD7-6E1EFA2F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5" y="2293257"/>
            <a:ext cx="8430152" cy="41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we had seen the dataset analytics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visulation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behind it ,the data was of the space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agency,Data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both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mthod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web scarping and using library after which we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various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ascpect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graph.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perform data cleaning transform and breakdown various insight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line graph bar graph etc.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foilum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we made proximities analysis of various condition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As the dataset was been provided by the team so a premade dataset was in hand but that that was made up of various factor like the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probalitiy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or how many time rocket launch or how many of them failed and considering all the parameter the data was made containing 96 rows.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Firstly data was arranged in proper data type and after that as per the requirement the column were been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proseeses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various operation.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Start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Understand SpaceX API → Identify Key Phrases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Formulate GET Requests with Filters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Make REST API Call → Receive Response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Is Response Valid?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      Yes                No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→ Extract Relevant Data → Handle Error (Retry/Log)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Format &amp; Save Data (JSON/CSV)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Present Data (Tables, Charts)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Start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Define Scraping Objective → Identify Key Phrases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Analyze Website Structure → Choose Scraping Tool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Write Script to Fetch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Does Website Allow Scraping?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      Yes                     No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→ Extract Data                 Handle with Compliance (Robots.txt)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Store Data (CSV/JSON/Database)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Visualize or Analyze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↓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</TotalTime>
  <Words>1639</Words>
  <Application>Microsoft Office PowerPoint</Application>
  <PresentationFormat>Widescreen</PresentationFormat>
  <Paragraphs>272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Abadi</vt:lpstr>
      <vt:lpstr>Arial</vt:lpstr>
      <vt:lpstr>Arial Unicode MS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omkar sugave</cp:lastModifiedBy>
  <cp:revision>201</cp:revision>
  <dcterms:created xsi:type="dcterms:W3CDTF">2021-04-29T18:58:34Z</dcterms:created>
  <dcterms:modified xsi:type="dcterms:W3CDTF">2025-01-10T00:23:32Z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